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7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590550"/>
            <a:ext cx="93345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sellaDiTesto 9"/>
          <p:cNvSpPr txBox="1"/>
          <p:nvPr/>
        </p:nvSpPr>
        <p:spPr>
          <a:xfrm>
            <a:off x="1857356" y="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pic>
        <p:nvPicPr>
          <p:cNvPr id="1026" name="Picture 2" descr="https://www.piemontesacro.it/immagini/sm_faccia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1071546"/>
            <a:ext cx="714380" cy="1093439"/>
          </a:xfrm>
          <a:prstGeom prst="rect">
            <a:avLst/>
          </a:prstGeom>
          <a:noFill/>
        </p:spPr>
      </p:pic>
      <p:sp>
        <p:nvSpPr>
          <p:cNvPr id="5" name="Freccia a destra 4"/>
          <p:cNvSpPr/>
          <p:nvPr/>
        </p:nvSpPr>
        <p:spPr>
          <a:xfrm>
            <a:off x="2500298" y="2143116"/>
            <a:ext cx="35719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428860" y="21429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Al colle don Bosco &amp; dintorni</a:t>
            </a:r>
            <a:endParaRPr lang="it-IT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computer</dc:creator>
  <cp:lastModifiedBy>computer</cp:lastModifiedBy>
  <cp:revision>12</cp:revision>
  <dcterms:created xsi:type="dcterms:W3CDTF">2020-10-04T07:33:19Z</dcterms:created>
  <dcterms:modified xsi:type="dcterms:W3CDTF">2020-11-28T11:03:04Z</dcterms:modified>
</cp:coreProperties>
</file>